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929" r:id="rId5"/>
    <p:sldId id="930" r:id="rId6"/>
    <p:sldId id="940" r:id="rId7"/>
    <p:sldId id="936" r:id="rId8"/>
    <p:sldId id="937" r:id="rId9"/>
    <p:sldId id="938" r:id="rId10"/>
    <p:sldId id="941" r:id="rId11"/>
    <p:sldId id="942" r:id="rId12"/>
    <p:sldId id="943" r:id="rId13"/>
    <p:sldId id="944" r:id="rId14"/>
    <p:sldId id="945" r:id="rId15"/>
    <p:sldId id="946" r:id="rId16"/>
    <p:sldId id="33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婷 王" initials="婷" lastIdx="3" clrIdx="1"/>
  <p:cmAuthor id="3" name="13087" initials="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BE0"/>
    <a:srgbClr val="B9B9B9"/>
    <a:srgbClr val="0091DB"/>
    <a:srgbClr val="8EC31F"/>
    <a:srgbClr val="FFFFFF"/>
    <a:srgbClr val="333333"/>
    <a:srgbClr val="5A5A5A"/>
    <a:srgbClr val="434343"/>
    <a:srgbClr val="1D1D1D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7" autoAdjust="0"/>
    <p:restoredTop sz="93990" autoAdjust="0"/>
  </p:normalViewPr>
  <p:slideViewPr>
    <p:cSldViewPr snapToGrid="0">
      <p:cViewPr varScale="1">
        <p:scale>
          <a:sx n="103" d="100"/>
          <a:sy n="103" d="100"/>
        </p:scale>
        <p:origin x="294" y="72"/>
      </p:cViewPr>
      <p:guideLst>
        <p:guide orient="horz" pos="3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858B6-092F-42EC-9DE6-13FD18D803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3"/>
            <a:ext cx="12192000" cy="6858000"/>
          </a:xfrm>
          <a:prstGeom prst="rect">
            <a:avLst/>
          </a:prstGeom>
        </p:spPr>
      </p:pic>
      <p:pic>
        <p:nvPicPr>
          <p:cNvPr id="11" name="图片 10" descr="图片包含 游戏机, 画, 食物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72081"/>
            <a:ext cx="1651294" cy="5498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solidFill>
          <a:srgbClr val="FA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635" y="6228715"/>
            <a:ext cx="448310" cy="44831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02945" y="6364605"/>
            <a:ext cx="16637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rgbClr val="B6AC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全球供应链服务平台</a:t>
            </a:r>
            <a:endParaRPr lang="zh-CN" altLang="en-US" sz="1200" dirty="0">
              <a:solidFill>
                <a:srgbClr val="B6AC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4230" b="1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rcRect l="30592" t="24216" r="37315" b="48437"/>
          <a:stretch>
            <a:fillRect/>
          </a:stretch>
        </p:blipFill>
        <p:spPr>
          <a:xfrm>
            <a:off x="7303598" y="4182716"/>
            <a:ext cx="4888401" cy="2675284"/>
          </a:xfrm>
          <a:custGeom>
            <a:avLst/>
            <a:gdLst>
              <a:gd name="connsiteX0" fmla="*/ 0 w 4888401"/>
              <a:gd name="connsiteY0" fmla="*/ 0 h 2675284"/>
              <a:gd name="connsiteX1" fmla="*/ 4888401 w 4888401"/>
              <a:gd name="connsiteY1" fmla="*/ 0 h 2675284"/>
              <a:gd name="connsiteX2" fmla="*/ 4888401 w 4888401"/>
              <a:gd name="connsiteY2" fmla="*/ 2675284 h 2675284"/>
              <a:gd name="connsiteX3" fmla="*/ 0 w 4888401"/>
              <a:gd name="connsiteY3" fmla="*/ 2675284 h 267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8401" h="2675284">
                <a:moveTo>
                  <a:pt x="0" y="0"/>
                </a:moveTo>
                <a:lnTo>
                  <a:pt x="4888401" y="0"/>
                </a:lnTo>
                <a:lnTo>
                  <a:pt x="4888401" y="2675284"/>
                </a:lnTo>
                <a:lnTo>
                  <a:pt x="0" y="2675284"/>
                </a:lnTo>
                <a:close/>
              </a:path>
            </a:pathLst>
          </a:custGeom>
        </p:spPr>
      </p:pic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609596" y="345239"/>
            <a:ext cx="601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中文微软雅黑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Calibri 20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字号加粗，颜色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#333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1" name="矩形 10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0" name="矩形 9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sz="3200" dirty="0">
              <a:solidFill>
                <a:srgbClr val="8EC31F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  <a:endParaRPr lang="zh-CN" altLang="en-US" sz="3200" dirty="0">
              <a:solidFill>
                <a:srgbClr val="8EC31F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29979" y="20966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中国进口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729979" y="2388411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唯一一家跻身中国进口200强的进口冻品集团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446492" y="2508601"/>
            <a:ext cx="5976000" cy="5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 userDrawn="1"/>
        </p:nvSpPr>
        <p:spPr>
          <a:xfrm>
            <a:off x="10483459" y="238841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729979" y="31075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进口冻品市场占有率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23%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729979" y="3399356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进口冻肉及水产总量持续六年位居全国首位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559572" y="3519546"/>
            <a:ext cx="58629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483459" y="3399356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729979" y="4118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打造四流合一的温控食品产业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全链全球服务平台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729979" y="4410301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为顾客提供商流、信息流、物流和资金流的综合化服务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4984376" y="4533411"/>
            <a:ext cx="5438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10483459" y="441030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729979" y="512945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两个全覆盖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1729979" y="5421245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输华准入上游工厂全覆盖、国内所有肉类准入海运口岸全覆盖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369859" y="5547275"/>
            <a:ext cx="505263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 userDrawn="1"/>
        </p:nvSpPr>
        <p:spPr>
          <a:xfrm>
            <a:off x="10483459" y="5421245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9410" y="1978025"/>
            <a:ext cx="5220970" cy="204660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5465" y="1978025"/>
            <a:ext cx="111004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如何开发简单的</a:t>
            </a:r>
            <a:r>
              <a:rPr lang="en-US" altLang="zh-CN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chrome</a:t>
            </a:r>
            <a:r>
              <a:rPr lang="zh-CN" altLang="en-US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插件</a:t>
            </a:r>
            <a:endParaRPr lang="zh-CN" altLang="en-US" sz="6000" b="1" dirty="0">
              <a:solidFill>
                <a:srgbClr val="0091DB"/>
              </a:solidFill>
              <a:latin typeface="Corbel" panose="020B05030202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background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675" y="1378585"/>
            <a:ext cx="9516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后台（姑且这么翻译吧），是一个常驻的页面，它的生命周期是插件中所有类型页面中最长的，它随着浏览器的打开而打开，随着浏览器的关闭而关闭，所以通常把需要一直运行的、启动就运行的、全局的代码放在background里面。</a:t>
            </a:r>
          </a:p>
          <a:p>
            <a:r>
              <a:t>       background的权限非常高，几乎可以调用所有的Chrome扩展API（除了devtools），而且它可以无限制跨域，也就是可以跨域访问任何网站而无需要求对方设置CORS。</a:t>
            </a:r>
          </a:p>
          <a:p>
            <a:r>
              <a:rPr lang="zh-CN" altLang="en-US"/>
              <a:t>      配置中，background可以通过page指定一张网页，也可以通过scripts直接指定一个JS，Chrome会自动为这个JS生成一个默认的网页：</a:t>
            </a:r>
            <a:endParaRPr lang="zh-CN" altLang="en-US"/>
          </a:p>
        </p:txBody>
      </p:sp>
      <p:pic>
        <p:nvPicPr>
          <p:cNvPr id="8" name="图片 7" descr="截屏2021-09-12 下午2.49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040" y="3892550"/>
            <a:ext cx="5054600" cy="167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1410" y="3695700"/>
            <a:ext cx="42710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需要特别说明的是，虽然你可以通过chrome-extension://xxx/background.html直接打开后台页，但是你打开的后台页和真正一直在后台运行的那个页面不是同一个，换句话说，你可以打开无数个background.html，但是真正在后台常驻的只有一个，而且这个你永远看不到它的界面，只能调试它的代码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8928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injected-script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305" y="1353185"/>
            <a:ext cx="97180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这里的injected-script是我给它取的，指的是通过DOM操作的方式向页面注入的一种JS。为什么要把这种JS单独拿出来讨论呢？又或者说为什么需要通过这种方式注入JS呢？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这是因为content-script有一个很大的“缺陷”，也就是无法访问页面中的JS，虽然它可以操作DOM，但是DOM却不能调用它，也就是无法在DOM中通过绑定事件的方式调用content-script中的代码（包括直接写onclick和addEventListener2种方式都不行），但是，“在页面上添加一个按钮并调用插件的扩展API”是一个很常见的需求，那该怎么办呢？。</a:t>
            </a:r>
            <a:endParaRPr lang="zh-CN" altLang="en-US"/>
          </a:p>
        </p:txBody>
      </p:sp>
      <p:pic>
        <p:nvPicPr>
          <p:cNvPr id="5" name="图片 4" descr="截屏2021-09-12 下午2.45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8625" y="3979545"/>
            <a:ext cx="5688965" cy="2550795"/>
          </a:xfrm>
          <a:prstGeom prst="rect">
            <a:avLst/>
          </a:prstGeom>
        </p:spPr>
      </p:pic>
      <p:pic>
        <p:nvPicPr>
          <p:cNvPr id="6" name="图片 5" descr="截屏2021-09-12 下午3.01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90" y="3383280"/>
            <a:ext cx="56896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9850" y="854075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popup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5675" y="137858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popup是点击browser_action或者page_action图标时打开的一个小窗口网页，焦点离开网页就立即关闭，一般用来做一些临时性的交互。</a:t>
            </a:r>
          </a:p>
          <a:p>
            <a:r>
              <a:t>popup可以包含任意你想要的HTML内容，并且会自适应大小。可以通过default_popup字段来指定popup页面，也可以调用setPopup()方法。</a:t>
            </a:r>
          </a:p>
        </p:txBody>
      </p:sp>
      <p:pic>
        <p:nvPicPr>
          <p:cNvPr id="8" name="图片 7" descr="截屏2021-09-12 下午2.58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577465"/>
            <a:ext cx="4110355" cy="3725545"/>
          </a:xfrm>
          <a:prstGeom prst="rect">
            <a:avLst/>
          </a:prstGeom>
        </p:spPr>
      </p:pic>
      <p:pic>
        <p:nvPicPr>
          <p:cNvPr id="9" name="图片 8" descr="截屏2021-09-12 下午2.59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40" y="2743200"/>
            <a:ext cx="59016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展示形式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0" y="6858000"/>
                </a:moveTo>
                <a:lnTo>
                  <a:pt x="12193193" y="6858000"/>
                </a:lnTo>
                <a:lnTo>
                  <a:pt x="12193193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B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38600"/>
            <a:ext cx="12192000" cy="2374900"/>
          </a:xfrm>
          <a:prstGeom prst="rect">
            <a:avLst/>
          </a:prstGeom>
        </p:spPr>
      </p:pic>
      <p:sp>
        <p:nvSpPr>
          <p:cNvPr id="4" name="object 5"/>
          <p:cNvSpPr/>
          <p:nvPr/>
        </p:nvSpPr>
        <p:spPr>
          <a:xfrm>
            <a:off x="5666740" y="3285020"/>
            <a:ext cx="918057" cy="918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6"/>
          <p:cNvSpPr txBox="1"/>
          <p:nvPr/>
        </p:nvSpPr>
        <p:spPr>
          <a:xfrm>
            <a:off x="4312957" y="4371080"/>
            <a:ext cx="3625621" cy="4236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深圳市罗湖区深南大道</a:t>
            </a:r>
            <a:r>
              <a:rPr sz="1200" spc="1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5002</a:t>
            </a: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号</a:t>
            </a: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地王大厦9楼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、</a:t>
            </a:r>
            <a:r>
              <a:rPr lang="en-US" altLang="zh-CN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10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楼</a:t>
            </a:r>
            <a:endParaRPr lang="en-US" altLang="zh-CN" sz="1200" spc="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  </a:t>
            </a:r>
            <a:r>
              <a:rPr sz="1200" spc="14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www.oigcn.com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906981" y="1610287"/>
            <a:ext cx="442421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451485">
              <a:lnSpc>
                <a:spcPct val="100000"/>
              </a:lnSpc>
              <a:spcBef>
                <a:spcPts val="105"/>
              </a:spcBef>
            </a:pPr>
            <a:r>
              <a:rPr lang="zh-CN" alt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r>
              <a:rPr 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spc="-2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pc="2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You！</a:t>
            </a:r>
            <a:endParaRPr lang="en-US" spc="24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72524" y="207566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9979" y="308089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核心概念以及展示形式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56649" y="4058816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消息通信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979" y="5129450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28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596" y="34523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525" y="958215"/>
            <a:ext cx="107372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严格来讲，我们正在说的东西应该叫Chrome扩展(Chrome Extension)，真正意义上的Chrome插件是更底层的浏览器功能扩展，可能需要对浏览器源码有一定掌握才有能力去开发。鉴于Chrome插件的叫法已经习惯，所以</a:t>
            </a:r>
            <a:r>
              <a:rPr lang="en-US" altLang="zh-CN"/>
              <a:t>Chrome</a:t>
            </a:r>
            <a:r>
              <a:rPr lang="zh-CN" altLang="en-US"/>
              <a:t>扩展也叫</a:t>
            </a:r>
            <a:r>
              <a:rPr lang="en-US" altLang="zh-CN"/>
              <a:t>Chrome</a:t>
            </a:r>
            <a:r>
              <a:rPr lang="zh-CN" altLang="en-US"/>
              <a:t>插件也叫。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Chrome插件是一个用Web技术开发、用来增强浏览器功能的软件，它其实就是一个由HTML、CSS、JS、图片等资源组成的一个.crx后缀的压缩包.</a:t>
            </a:r>
            <a:endParaRPr lang="zh-CN" altLang="en-US"/>
          </a:p>
        </p:txBody>
      </p:sp>
      <p:pic>
        <p:nvPicPr>
          <p:cNvPr id="5" name="图片 4" descr="352797-20170711100448275-555008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4690" y="2925445"/>
            <a:ext cx="572262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9596" y="345239"/>
            <a:ext cx="2719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截屏2021-09-11 下午8.22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395" y="744220"/>
            <a:ext cx="42710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学习Chrome插件开发有什么意义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4750" y="909955"/>
            <a:ext cx="8987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增强浏览器功能，轻松实现属于自己的“定制版”浏览器，等等。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Chrome插件提供了很多实用API供我们使用，包括但不限于：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115" y="1985010"/>
            <a:ext cx="75723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开发与调试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9770" y="947420"/>
            <a:ext cx="10373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Chrome插件没有严格的项目结构要求，只要保证本目录有一个manifest.json即可，也不需要专门的IDE，普通的web开发工具即可。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从右上角菜单-&gt;更多工具-&gt;扩展程序可以进入 插件管理页面，也可以直接在地址栏输入 chrome://extensions 访问。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53760" y="2614295"/>
            <a:ext cx="51200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勾选开发者模式即可以文件夹的形式直接加载插件，否则只能安装.crx格式的文件。Chrome要求插件必须从它的Chrome应用商店安装，其它任何网站下载的都无法直接安装，所以，其实我们可以把crx文件解压，然后通过开发者模式直接加载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开发中，代码有任何改动都必须重新加载插件，只需要在插件管理页按下Ctrl+R即可，以防万一最好还把页面刷新一下。</a:t>
            </a:r>
            <a:endParaRPr lang="zh-CN" altLang="en-US"/>
          </a:p>
        </p:txBody>
      </p:sp>
      <p:pic>
        <p:nvPicPr>
          <p:cNvPr id="6" name="图片 5" descr="截屏2021-09-11 下午8.14.50的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685" y="2614295"/>
            <a:ext cx="4622165" cy="361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manifest.json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这是一个Chrome插件最重要也是必不可少的文件，用来配置所有和插件相关的配置，必须放在根目录。其中，manifest_version、name、version3个是必不可少的，description和icons是推荐的。</a:t>
            </a:r>
            <a:endParaRPr lang="zh-CN" altLang="en-US"/>
          </a:p>
        </p:txBody>
      </p:sp>
      <p:pic>
        <p:nvPicPr>
          <p:cNvPr id="5" name="图片 4" descr="截屏2021-09-11 下午9.39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4680" y="2461895"/>
            <a:ext cx="5555615" cy="3780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所谓content-scripts，其实就是Chrome插件中向页面注入脚本的一种形式（虽然名为script，其实还可以包括css的），借助content-scripts我们可以实现通过配置的方式轻松向指定页面注入JS和CSS，最常见的比如：广告屏蔽、页面CSS定制，等等。</a:t>
            </a:r>
            <a:endParaRPr lang="zh-CN" altLang="en-US"/>
          </a:p>
        </p:txBody>
      </p:sp>
      <p:pic>
        <p:nvPicPr>
          <p:cNvPr id="6" name="图片 5" descr="截屏2021-09-11 下午9.47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885" y="2738755"/>
            <a:ext cx="9236075" cy="3610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  <a:endParaRPr lang="zh-CN" altLang="en-US" sz="240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5040" y="153987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content-scripts和原始页面共享DOM，但是不共享JS，如要访问页面JS（例如某个JS变量），只能通过injected js来实现。content-scripts不能访问绝大部分chrome.xxx.api，除了下面这4种：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5715" y="2900045"/>
            <a:ext cx="10352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chrome.extension(getURL , inIncognitoContext , lastError , onRequest , sendRequest)</a:t>
            </a:r>
            <a:endParaRPr lang="zh-CN" altLang="en-US"/>
          </a:p>
          <a:p>
            <a:r>
              <a:rPr lang="zh-CN" altLang="en-US">
                <a:sym typeface="+mn-ea"/>
              </a:rPr>
              <a:t>chrome.i18n</a:t>
            </a:r>
            <a:endParaRPr lang="zh-CN" altLang="en-US"/>
          </a:p>
          <a:p>
            <a:r>
              <a:rPr lang="zh-CN" altLang="en-US">
                <a:sym typeface="+mn-ea"/>
              </a:rPr>
              <a:t>chrome.runtime(connect , getManifest , getURL , id , onConnect , onMessage , sendMessage)</a:t>
            </a:r>
            <a:endParaRPr lang="zh-CN" altLang="en-US"/>
          </a:p>
          <a:p>
            <a:r>
              <a:rPr lang="zh-CN" altLang="en-US">
                <a:sym typeface="+mn-ea"/>
              </a:rPr>
              <a:t>chrome.storage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570,&quot;width&quot;:119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2418</Words>
  <Application>WPS 演示</Application>
  <PresentationFormat>宽屏</PresentationFormat>
  <Paragraphs>98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方正书宋_GBK</vt:lpstr>
      <vt:lpstr>Wingdings</vt:lpstr>
      <vt:lpstr>微软雅黑</vt:lpstr>
      <vt:lpstr>汉仪旗黑</vt:lpstr>
      <vt:lpstr>Calibri</vt:lpstr>
      <vt:lpstr>Corbel</vt:lpstr>
      <vt:lpstr>苹方-简</vt:lpstr>
      <vt:lpstr>Helvetica Neue</vt:lpstr>
      <vt:lpstr>PMingLiU</vt:lpstr>
      <vt:lpstr>等线</vt:lpstr>
      <vt:lpstr>宋体</vt:lpstr>
      <vt:lpstr>Arial Unicode MS</vt:lpstr>
      <vt:lpstr>等线 Light</vt:lpstr>
      <vt:lpstr>宋体-繁</vt:lpstr>
      <vt:lpstr>PMingLiU</vt:lpstr>
      <vt:lpstr>微软雅黑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kkitty</cp:lastModifiedBy>
  <cp:revision>387</cp:revision>
  <dcterms:created xsi:type="dcterms:W3CDTF">2021-09-12T09:51:44Z</dcterms:created>
  <dcterms:modified xsi:type="dcterms:W3CDTF">2021-09-12T09:51:44Z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  <property fmtid="{D5CDD505-2E9C-101B-9397-08002B2CF9AE}" pid="3" name="ICV">
    <vt:lpwstr>1B5352D2F5C14A0D9CB7E3E97A35D966</vt:lpwstr>
  </property>
</Properties>
</file>